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1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5A9E1D9-878F-054D-A9B8-AC673B90F4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5554783"/>
            <a:ext cx="12192000" cy="598882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773E5E-AF61-054D-B2D6-AD473F5E8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3261" y="1898249"/>
            <a:ext cx="6725478" cy="25691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0D1F291-17F8-0E41-BAB8-A468C83508E1}"/>
              </a:ext>
            </a:extLst>
          </p:cNvPr>
          <p:cNvSpPr/>
          <p:nvPr userDrawn="1"/>
        </p:nvSpPr>
        <p:spPr>
          <a:xfrm>
            <a:off x="0" y="6153665"/>
            <a:ext cx="12192000" cy="79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2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904D0-DD03-DA46-B5D0-B7AD4838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2"/>
            <a:ext cx="3932237" cy="80645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2F8EE0-D831-7E43-95F0-A38BDE72B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6256"/>
            <a:ext cx="6172200" cy="4574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E287CF-B4C5-0944-A5FF-3A7BD7953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94194"/>
            <a:ext cx="3932237" cy="457479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A21B56-ABF4-8F40-94E5-7AA593CA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040C6B-F124-074B-970D-EB50337DC9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6941916-106E-F04A-9948-BCFA86F3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5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5223-BDBB-4C46-B5DE-DE27BF55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85204-1AA6-ED4E-9BD3-2706272A2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E711D-70D4-A84B-BDF6-31E7219E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DCF106-321A-A744-BF95-D75F1B7750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46ACE8A-1AF5-BB4F-90C6-919C5C1E3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53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D4CCB0-3302-ED48-BC85-2C6C0E3080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701372" y="365125"/>
            <a:ext cx="1112108" cy="581183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67769-AB21-4047-A4ED-41152208E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8747803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7DE1-C136-9842-8DCC-710CBE9A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107AD-4CAB-6A45-B9D1-CECEC8BE3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F52844-FC7D-0945-A8F3-8C7F8A7C37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10505471" y="4793956"/>
            <a:ext cx="2001458" cy="7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43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E2977C-055A-8846-8628-8198795B191C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19200000" scaled="0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1CA4A13-49A9-4F49-8873-2D0FD56979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6259118"/>
            <a:ext cx="12192000" cy="598882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Created by: [INSERT NAME] for [INSERT NAME] – [INSERT COMPANY]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E68A43-7ED9-354B-86F1-A38B7B8079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2333" y="5220504"/>
            <a:ext cx="3213667" cy="598881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051151A2-6AD2-5942-9407-E77F776297BA}"/>
              </a:ext>
            </a:extLst>
          </p:cNvPr>
          <p:cNvSpPr/>
          <p:nvPr userDrawn="1"/>
        </p:nvSpPr>
        <p:spPr>
          <a:xfrm>
            <a:off x="6325304" y="5214408"/>
            <a:ext cx="231648" cy="231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DF02147-3415-724D-8C35-EB3DF424AABB}"/>
              </a:ext>
            </a:extLst>
          </p:cNvPr>
          <p:cNvSpPr/>
          <p:nvPr userDrawn="1"/>
        </p:nvSpPr>
        <p:spPr>
          <a:xfrm>
            <a:off x="6325304" y="5488728"/>
            <a:ext cx="231648" cy="23164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C81B91-20C6-7848-B57C-6935544EBEDA}"/>
              </a:ext>
            </a:extLst>
          </p:cNvPr>
          <p:cNvSpPr txBox="1"/>
          <p:nvPr userDrawn="1"/>
        </p:nvSpPr>
        <p:spPr>
          <a:xfrm>
            <a:off x="6307016" y="5196778"/>
            <a:ext cx="3563815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200" b="1" kern="1200" dirty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en-AU" sz="12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AU" sz="1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+61 (2) 9385 4426</a:t>
            </a:r>
          </a:p>
          <a:p>
            <a:pPr>
              <a:spcAft>
                <a:spcPts val="1200"/>
              </a:spcAft>
            </a:pPr>
            <a:r>
              <a:rPr lang="en-AU" sz="1200" b="1" kern="1200" dirty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en-AU" sz="12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AU" sz="1200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contact@nswcircular.org</a:t>
            </a:r>
            <a:endParaRPr lang="en-AU" sz="1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b="1" kern="1200" dirty="0" err="1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nswcircular.org</a:t>
            </a:r>
            <a:endParaRPr lang="en-AU" sz="1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24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4896-7ADD-8043-BEE7-C5CC12B9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2DCE6-0E27-B940-A5BC-CCB23E542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519B8-4F37-BB41-88DF-24CC5E778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0587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7429C-FEAC-1847-B181-BC3D2019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AD318-08FB-A640-BFF1-9800959B5B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5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9CC1EB-9D77-E14C-A8A7-103927B3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25934"/>
            <a:ext cx="2124456" cy="432066"/>
          </a:xfrm>
          <a:prstGeom prst="rect">
            <a:avLst/>
          </a:prstGeom>
        </p:spPr>
        <p:txBody>
          <a:bodyPr/>
          <a:lstStyle/>
          <a:p>
            <a:fld id="{FCA8463C-AB1D-584D-A8F3-0BBFFD2A4272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6FDD03-B69A-FF4B-8E36-469D1775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EE40A-869E-3E4B-A1C3-14CB6002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E2977C-055A-8846-8628-8198795B191C}"/>
              </a:ext>
            </a:extLst>
          </p:cNvPr>
          <p:cNvSpPr/>
          <p:nvPr userDrawn="1"/>
        </p:nvSpPr>
        <p:spPr>
          <a:xfrm>
            <a:off x="0" y="0"/>
            <a:ext cx="12192000" cy="6940062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100000">
                <a:schemeClr val="accent2"/>
              </a:gs>
            </a:gsLst>
            <a:lin ang="19200000" scaled="0"/>
            <a:tileRect/>
          </a:gra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B1F69EF-9AD7-8942-9E8A-4C7353378A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4398429"/>
            <a:ext cx="10515600" cy="893364"/>
          </a:xfrm>
        </p:spPr>
        <p:txBody>
          <a:bodyPr anchor="b">
            <a:normAutofit/>
          </a:bodyPr>
          <a:lstStyle>
            <a:lvl1pPr algn="l">
              <a:defRPr sz="32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Section Break Title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0162CC-D55C-CE41-B041-7C72AB7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8047897" y="715103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8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erna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701E-9D63-0648-B9D9-800ECF28D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98429"/>
            <a:ext cx="10515600" cy="893364"/>
          </a:xfrm>
        </p:spPr>
        <p:txBody>
          <a:bodyPr anchor="b">
            <a:normAutofit/>
          </a:bodyPr>
          <a:lstStyle>
            <a:lvl1pPr algn="ctr">
              <a:defRPr sz="32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31CD9-B7EE-6E4E-921A-233CF92BF6B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5500168"/>
            <a:ext cx="10515600" cy="44554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B1D60-D6C6-0B4E-9A0F-03403922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AA3BCA-DF8E-F943-BD3C-DFCE767FB9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33261" y="1077224"/>
            <a:ext cx="6725478" cy="256913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92F4E68-264E-2F4B-BA6A-21A85685060D}"/>
              </a:ext>
            </a:extLst>
          </p:cNvPr>
          <p:cNvSpPr/>
          <p:nvPr userDrawn="1"/>
        </p:nvSpPr>
        <p:spPr>
          <a:xfrm>
            <a:off x="0" y="6153665"/>
            <a:ext cx="12192000" cy="79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0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6C3E-BEEE-314D-8E41-7A00F19EF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38AF1-570C-E94C-9DAA-01FBAC550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E8F32-7CC5-5245-8D85-4D903D1BA9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A6D351-EEB4-3A48-9483-07041689F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0C0408-A7D9-FC41-B304-D964DE0D25B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F0176B-153E-EE4A-857F-2920E107F8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8828C0-0AEE-E540-9D3E-CB0256B8D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43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834A-0C1A-2046-BC88-2846563C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3"/>
            <a:ext cx="10515600" cy="764556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4A48C-87E0-A54C-8366-40677919FA0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31414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66ED8-DE89-B74C-8387-E0D53C676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3579D5-E353-2143-BCAF-7D27DAACE70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31414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A386D-40AB-924F-A27B-7B983987A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02212-4626-3D4E-BEEB-9A95B168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2028AEB-11B5-2B4B-9FE7-398B0A7D87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28A63C0-7A93-754D-91E4-81BCE1228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9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5BC5E-AF8B-894A-95B9-D3F94EF6E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DF5075-FF9E-064F-B518-D419E57FD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B30B30-4C8B-F443-BDA7-A6C3BEEE93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BCE65F-4E7A-B842-842A-28C09F6D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61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EE40A-869E-3E4B-A1C3-14CB6002B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BFAFA-DEE8-1D44-AEF3-64C6F82D5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3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B999-0843-F840-9439-F2AC664EA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562"/>
            <a:ext cx="3932237" cy="806450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FEEEB-22D1-C840-8348-DF12E3153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86256"/>
            <a:ext cx="6172200" cy="45747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866F2-79CB-D54C-9FB2-505AFE033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86256"/>
            <a:ext cx="3932237" cy="45827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99DDB-6072-BF48-962F-359FAAEF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0408-A7D9-FC41-B304-D964DE0D25B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683EDF-47C7-5846-B0F0-68562E7A40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2" y="182562"/>
            <a:ext cx="2001458" cy="764557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CC1F07-48C0-9847-8DD5-8CCC6F674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1" y="6425934"/>
            <a:ext cx="3599687" cy="432066"/>
          </a:xfrm>
        </p:spPr>
        <p:txBody>
          <a:bodyPr/>
          <a:lstStyle/>
          <a:p>
            <a:r>
              <a:rPr lang="en-GB" dirty="0"/>
              <a:t>Presentation Heading – Subheading |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4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3062B1-0E23-4E43-9A95-06C3A8DD88E5}"/>
              </a:ext>
            </a:extLst>
          </p:cNvPr>
          <p:cNvSpPr/>
          <p:nvPr userDrawn="1"/>
        </p:nvSpPr>
        <p:spPr>
          <a:xfrm>
            <a:off x="0" y="6425934"/>
            <a:ext cx="12192000" cy="450000"/>
          </a:xfrm>
          <a:prstGeom prst="rect">
            <a:avLst/>
          </a:prstGeom>
          <a:solidFill>
            <a:srgbClr val="D715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562D31-EB89-8542-9CD4-98D62462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"/>
            <a:ext cx="8108092" cy="1129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1A470-8698-9843-B408-8D410CED5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3957"/>
            <a:ext cx="10515600" cy="4793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C601F-9354-7140-AF7B-8F97204782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425934"/>
            <a:ext cx="3599687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Presentation Heading – Subheading | Date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A3D49-DB00-7548-9E81-6BF27DEEC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56976" y="6425933"/>
            <a:ext cx="496824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70C0408-A7D9-FC41-B304-D964DE0D25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4BEC779-27E3-824B-A474-A1537633D807}"/>
              </a:ext>
            </a:extLst>
          </p:cNvPr>
          <p:cNvSpPr txBox="1">
            <a:spLocks/>
          </p:cNvSpPr>
          <p:nvPr userDrawn="1"/>
        </p:nvSpPr>
        <p:spPr>
          <a:xfrm>
            <a:off x="6153913" y="6425934"/>
            <a:ext cx="4325111" cy="432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solidFill>
                  <a:schemeClr val="bg1"/>
                </a:solidFill>
              </a:rPr>
              <a:t>COMMERCIAL IN CONFIDENCE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4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 baseline="0">
          <a:solidFill>
            <a:schemeClr val="accent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59EC5A-41AE-0645-86C7-E03F7090D2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Presentation Heading – Subheading | Date</a:t>
            </a:r>
          </a:p>
        </p:txBody>
      </p:sp>
    </p:spTree>
    <p:extLst>
      <p:ext uri="{BB962C8B-B14F-4D97-AF65-F5344CB8AC3E}">
        <p14:creationId xmlns:p14="http://schemas.microsoft.com/office/powerpoint/2010/main" val="2137642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28DEF-184A-0B48-96F2-14C5671F6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66ECA0-C70F-164E-BAE7-62FDCFD80F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C5A6D-3170-D14D-82BD-9D0A82573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2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85CD54-9AF5-414B-9713-A95E7386FD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2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6E87-9017-4B4E-8C0F-4C3EBBD9B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slide title for NSW Circular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93657-7827-2649-9E27-F505CF243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3957"/>
            <a:ext cx="5257800" cy="479300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Sample body copy text</a:t>
            </a:r>
          </a:p>
          <a:p>
            <a:r>
              <a:rPr lang="en-US" dirty="0"/>
              <a:t>Sample bullet one</a:t>
            </a:r>
          </a:p>
          <a:p>
            <a:r>
              <a:rPr lang="en-US" dirty="0"/>
              <a:t>Sample bullet two</a:t>
            </a:r>
          </a:p>
          <a:p>
            <a:r>
              <a:rPr lang="en-US" dirty="0"/>
              <a:t>Sample bullet three</a:t>
            </a:r>
          </a:p>
          <a:p>
            <a:pPr lvl="1"/>
            <a:r>
              <a:rPr lang="en-US" dirty="0"/>
              <a:t>Sample sub-bullet one</a:t>
            </a:r>
          </a:p>
          <a:p>
            <a:pPr lvl="1"/>
            <a:r>
              <a:rPr lang="en-US" dirty="0"/>
              <a:t>Sample sub-bullet two</a:t>
            </a:r>
          </a:p>
        </p:txBody>
      </p:sp>
    </p:spTree>
    <p:extLst>
      <p:ext uri="{BB962C8B-B14F-4D97-AF65-F5344CB8AC3E}">
        <p14:creationId xmlns:p14="http://schemas.microsoft.com/office/powerpoint/2010/main" val="126190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B3004-8AC6-5D47-B255-09A9A578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break heading</a:t>
            </a:r>
          </a:p>
        </p:txBody>
      </p:sp>
    </p:spTree>
    <p:extLst>
      <p:ext uri="{BB962C8B-B14F-4D97-AF65-F5344CB8AC3E}">
        <p14:creationId xmlns:p14="http://schemas.microsoft.com/office/powerpoint/2010/main" val="385953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2D444-8ED1-554F-BE3A-15B17B547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Title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98DDB-5B88-F04C-8A22-5838C4DB81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5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138B-A78B-B740-B643-21BE51B2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AB8B0-46F2-C141-BD79-A612893062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65326-49AE-804B-8F28-9A5486060E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4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42713-2580-5540-B48E-405E101F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77A30-1055-F44A-B33B-B7B6A7DF1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B65CB-4570-4F45-84DB-6437BEE5A3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10BC3C-7D30-3542-8335-470161D8D0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A5DB1F-BC7F-834C-9B74-FBABCA0CC3C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1F822-FA3E-6E4A-8B1F-FA91BF22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3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645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F860-266C-B34B-87E4-2D2AEB5C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452A8-CD17-6F41-B09F-15213F89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3D8EEB-E7C6-A44E-A12E-C59F4EB21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88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SW Circular">
      <a:dk1>
        <a:srgbClr val="333333"/>
      </a:dk1>
      <a:lt1>
        <a:srgbClr val="FFFFFF"/>
      </a:lt1>
      <a:dk2>
        <a:srgbClr val="000000"/>
      </a:dk2>
      <a:lt2>
        <a:srgbClr val="F2F2F2"/>
      </a:lt2>
      <a:accent1>
        <a:srgbClr val="D7153A"/>
      </a:accent1>
      <a:accent2>
        <a:srgbClr val="002665"/>
      </a:accent2>
      <a:accent3>
        <a:srgbClr val="001E45"/>
      </a:accent3>
      <a:accent4>
        <a:srgbClr val="FF8F1C"/>
      </a:accent4>
      <a:accent5>
        <a:srgbClr val="288FC2"/>
      </a:accent5>
      <a:accent6>
        <a:srgbClr val="97D700"/>
      </a:accent6>
      <a:hlink>
        <a:srgbClr val="D7153A"/>
      </a:hlink>
      <a:folHlink>
        <a:srgbClr val="93111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37</Words>
  <Application>Microsoft Macintosh PowerPoint</Application>
  <PresentationFormat>Widescreen</PresentationFormat>
  <Paragraphs>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Arial Black</vt:lpstr>
      <vt:lpstr>Office Theme</vt:lpstr>
      <vt:lpstr>PowerPoint Presentation</vt:lpstr>
      <vt:lpstr>Sample slide title for NSW Circular </vt:lpstr>
      <vt:lpstr>Section break heading</vt:lpstr>
      <vt:lpstr>Alternative Title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Johnathan Post</dc:creator>
  <cp:lastModifiedBy>Johnathan Post</cp:lastModifiedBy>
  <cp:revision>10</cp:revision>
  <dcterms:created xsi:type="dcterms:W3CDTF">2019-08-27T04:26:24Z</dcterms:created>
  <dcterms:modified xsi:type="dcterms:W3CDTF">2019-09-20T05:57:41Z</dcterms:modified>
</cp:coreProperties>
</file>